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sldIdLst>
    <p:sldId id="256" r:id="rId2"/>
    <p:sldId id="261" r:id="rId3"/>
    <p:sldId id="262" r:id="rId4"/>
    <p:sldId id="263" r:id="rId5"/>
    <p:sldId id="257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A29FFB-6022-F8CC-4A13-D108039ECE0C}" v="87" dt="2025-10-04T21:56:44.875"/>
    <p1510:client id="{90830783-7D23-8C23-CDB4-A1B2D7680670}" v="39" dt="2025-10-04T17:26:50.661"/>
    <p1510:client id="{E75739D8-36C6-2256-9EBE-B8514F096C17}" v="1273" dt="2025-10-05T00:32:48.387"/>
    <p1510:client id="{EBED9ED8-4839-DA6D-9F76-1FA292A7BA06}" v="256" dt="2025-10-05T08:50:01.8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79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778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220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1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4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18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10/5/2025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51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10/5/2025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88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10/5/2025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59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839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48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514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4" r:id="rId6"/>
    <p:sldLayoutId id="2147483710" r:id="rId7"/>
    <p:sldLayoutId id="2147483711" r:id="rId8"/>
    <p:sldLayoutId id="2147483712" r:id="rId9"/>
    <p:sldLayoutId id="2147483713" r:id="rId10"/>
    <p:sldLayoutId id="2147483715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0B98925-0550-1AFB-C1DC-02792400F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pic>
        <p:nvPicPr>
          <p:cNvPr id="6" name="Picture 5" descr="A meteorite falling from earth&#10;&#10;AI-generated content may be incorrect.">
            <a:extLst>
              <a:ext uri="{FF2B5EF4-FFF2-40B4-BE49-F238E27FC236}">
                <a16:creationId xmlns:a16="http://schemas.microsoft.com/office/drawing/2014/main" id="{A5820931-9B56-AC07-63C8-CEC8F1F4DA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74" r="9091" b="44589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CCA9273-E74E-A306-1F74-BEF9EDA30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246217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8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9702" y="5435701"/>
            <a:ext cx="7978385" cy="916234"/>
          </a:xfrm>
        </p:spPr>
        <p:txBody>
          <a:bodyPr anchor="ctr">
            <a:normAutofit/>
          </a:bodyPr>
          <a:lstStyle/>
          <a:p>
            <a:r>
              <a:rPr lang="en-US" sz="3600"/>
              <a:t>Meteor Madness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209" y="169055"/>
            <a:ext cx="3634494" cy="8681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/>
              <a:t>Random Access Memories presents...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0E012-2543-6C9E-2887-F7887DFF9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GB" dirty="0"/>
              <a:t>Introduction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D66D0-DD24-1514-3AB6-85851D45F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VR Application made in Unity.</a:t>
            </a:r>
          </a:p>
          <a:p>
            <a:r>
              <a:rPr lang="en-GB" dirty="0"/>
              <a:t>Throw asteroids at the Earth and see the damage they would cause.</a:t>
            </a:r>
          </a:p>
          <a:p>
            <a:r>
              <a:rPr lang="en-GB" dirty="0"/>
              <a:t>Detailed data pulled from official NASA API.</a:t>
            </a:r>
          </a:p>
          <a:p>
            <a:r>
              <a:rPr lang="en-GB" dirty="0"/>
              <a:t>Real near-miss asteroids.</a:t>
            </a:r>
          </a:p>
          <a:p>
            <a:r>
              <a:rPr lang="en-GB" dirty="0"/>
              <a:t>User-Friendly VR interface.</a:t>
            </a:r>
          </a:p>
        </p:txBody>
      </p:sp>
      <p:pic>
        <p:nvPicPr>
          <p:cNvPr id="4" name="Picture 3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0D00F014-FACE-6EBF-354D-9AB3B4734D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045" r="18206"/>
          <a:stretch>
            <a:fillRect/>
          </a:stretch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092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AA211C-325A-ED11-DBF2-53E9FF678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80776" cy="1180210"/>
          </a:xfrm>
        </p:spPr>
        <p:txBody>
          <a:bodyPr>
            <a:normAutofit/>
          </a:bodyPr>
          <a:lstStyle/>
          <a:p>
            <a:r>
              <a:rPr lang="en-GB"/>
              <a:t>User Movement And interface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495065-8864-87FB-2BCC-254769963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person wearing goggles touching a transparent screen&#10;&#10;AI-generated content may be incorrect.">
            <a:extLst>
              <a:ext uri="{FF2B5EF4-FFF2-40B4-BE49-F238E27FC236}">
                <a16:creationId xmlns:a16="http://schemas.microsoft.com/office/drawing/2014/main" id="{BB45545F-1B7A-0AB2-8DA1-C7529EE709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719" r="5471" b="1"/>
          <a:stretch>
            <a:fillRect/>
          </a:stretch>
        </p:blipFill>
        <p:spPr>
          <a:xfrm>
            <a:off x="800099" y="2249423"/>
            <a:ext cx="4972627" cy="3913631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1A944D-B28E-DB11-A3CA-21D55E4F5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49424"/>
            <a:ext cx="5394960" cy="391363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User can move around the Earth using point to teleport or the movement stick.</a:t>
            </a:r>
          </a:p>
          <a:p>
            <a:r>
              <a:rPr lang="en-US" dirty="0"/>
              <a:t>User can open a list of each asteroid in close proximity to Earth, and teleport to them to pick them up.</a:t>
            </a:r>
          </a:p>
          <a:p>
            <a:r>
              <a:rPr lang="en-US" dirty="0"/>
              <a:t>User can then teleport back to Earth and throw the asteroid in their hands at the planet.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88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C92E9D-3C20-E242-8DE6-739917A6F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Asteroids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Content Placeholder 16" descr="A meteor in space with earth and stars&#10;&#10;AI-generated content may be incorrect.">
            <a:extLst>
              <a:ext uri="{FF2B5EF4-FFF2-40B4-BE49-F238E27FC236}">
                <a16:creationId xmlns:a16="http://schemas.microsoft.com/office/drawing/2014/main" id="{A8855986-67CE-8C39-8F96-1C8915562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9398" r="595"/>
          <a:stretch>
            <a:fillRect/>
          </a:stretch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AECE4C9-89A2-114E-BC69-A1DFB4C69D2F}"/>
              </a:ext>
            </a:extLst>
          </p:cNvPr>
          <p:cNvSpPr txBox="1"/>
          <p:nvPr/>
        </p:nvSpPr>
        <p:spPr>
          <a:xfrm>
            <a:off x="751702" y="2128966"/>
            <a:ext cx="3523880" cy="452431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000" dirty="0"/>
              <a:t>Asteroids Pull data from official NASA API such as mass, speed and size.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GB" sz="2000" dirty="0"/>
              <a:t>These values are then applied to each asteroid.</a:t>
            </a:r>
            <a:endParaRPr lang="en-GB"/>
          </a:p>
          <a:p>
            <a:pPr marL="285750" indent="-285750">
              <a:buFont typeface="Arial"/>
              <a:buChar char="•"/>
            </a:pPr>
            <a:endParaRPr lang="en-GB" sz="2000" dirty="0"/>
          </a:p>
          <a:p>
            <a:pPr marL="285750" indent="-285750">
              <a:buFont typeface="Arial"/>
              <a:buChar char="•"/>
            </a:pPr>
            <a:r>
              <a:rPr lang="en-GB" sz="2000" dirty="0"/>
              <a:t>Asteroids are placed in their correct positions near to Earth.</a:t>
            </a:r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41232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0FAC1-F305-CAA6-512A-8B9F6AAFC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9" y="914400"/>
            <a:ext cx="3453844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Earth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7C10D4C-8DED-200E-3237-3345F3F2A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DAA89-1C03-D099-39A5-A35F8B48E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2022" y="1014984"/>
            <a:ext cx="6614593" cy="136245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User can see calculated casualties from specific meteor impacts.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Area of devastation shown to user with easy to understand UI.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Shockwaves are simulated and change depending on meteor mass and speed.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8F7F80F-9EDD-0EEA-B6D7-E116EBA4F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2497143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view of the earth from space&#10;&#10;AI-generated content may be incorrect.">
            <a:extLst>
              <a:ext uri="{FF2B5EF4-FFF2-40B4-BE49-F238E27FC236}">
                <a16:creationId xmlns:a16="http://schemas.microsoft.com/office/drawing/2014/main" id="{56216232-19F7-2066-4A7F-239FC8A49B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229" b="29532"/>
          <a:stretch>
            <a:fillRect/>
          </a:stretch>
        </p:blipFill>
        <p:spPr>
          <a:xfrm>
            <a:off x="20" y="2863970"/>
            <a:ext cx="12191980" cy="399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94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1BED5-0B00-37FD-2169-26995C072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4023657"/>
            <a:ext cx="3794760" cy="2110444"/>
          </a:xfrm>
        </p:spPr>
        <p:txBody>
          <a:bodyPr>
            <a:normAutofit/>
          </a:bodyPr>
          <a:lstStyle/>
          <a:p>
            <a:r>
              <a:rPr lang="en-GB" sz="4800" dirty="0"/>
              <a:t>Conclusion</a:t>
            </a:r>
          </a:p>
        </p:txBody>
      </p:sp>
      <p:pic>
        <p:nvPicPr>
          <p:cNvPr id="5" name="Picture 4" descr="A close up of the moon&#10;&#10;AI-generated content may be incorrect.">
            <a:extLst>
              <a:ext uri="{FF2B5EF4-FFF2-40B4-BE49-F238E27FC236}">
                <a16:creationId xmlns:a16="http://schemas.microsoft.com/office/drawing/2014/main" id="{9CC917DA-6476-2B76-EBFD-D5AD1B198E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141" r="2" b="42206"/>
          <a:stretch>
            <a:fillRect/>
          </a:stretch>
        </p:blipFill>
        <p:spPr>
          <a:xfrm>
            <a:off x="-5442" y="-801"/>
            <a:ext cx="12202884" cy="380455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E0104E4-99BC-494F-8342-F250828E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876800" y="4114590"/>
            <a:ext cx="9818" cy="2019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C3304-5E40-9C66-D7EF-E74B72C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0933" y="4088705"/>
            <a:ext cx="6135924" cy="209397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GB" sz="3500" dirty="0"/>
              <a:t>Thank you for listening to our presentation!</a:t>
            </a:r>
            <a:endParaRPr lang="en-US" sz="3500"/>
          </a:p>
          <a:p>
            <a:pPr algn="ctr"/>
            <a:endParaRPr lang="en-GB" sz="3500" dirty="0"/>
          </a:p>
          <a:p>
            <a:pPr marL="0" indent="0" algn="ctr">
              <a:buNone/>
            </a:pPr>
            <a:r>
              <a:rPr lang="en-GB" dirty="0"/>
              <a:t>Project by Carl, Sam, Eabha, Jack and Evan.</a:t>
            </a:r>
          </a:p>
        </p:txBody>
      </p:sp>
    </p:spTree>
    <p:extLst>
      <p:ext uri="{BB962C8B-B14F-4D97-AF65-F5344CB8AC3E}">
        <p14:creationId xmlns:p14="http://schemas.microsoft.com/office/powerpoint/2010/main" val="4182908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ChronicleVTI</vt:lpstr>
      <vt:lpstr>Meteor Madness</vt:lpstr>
      <vt:lpstr>Introduction</vt:lpstr>
      <vt:lpstr>User Movement And interface</vt:lpstr>
      <vt:lpstr>Asteroids</vt:lpstr>
      <vt:lpstr>Earth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299</cp:revision>
  <dcterms:created xsi:type="dcterms:W3CDTF">2025-10-04T17:10:53Z</dcterms:created>
  <dcterms:modified xsi:type="dcterms:W3CDTF">2025-10-05T08:53:19Z</dcterms:modified>
</cp:coreProperties>
</file>

<file path=docProps/thumbnail.jpeg>
</file>